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2.png" ContentType="image/png"/>
  <Override PartName="/ppt/media/image6.png" ContentType="image/png"/>
  <Override PartName="/ppt/media/image3.png" ContentType="image/png"/>
  <Override PartName="/ppt/media/image7.png" ContentType="image/png"/>
  <Override PartName="/ppt/media/image4.png" ContentType="image/png"/>
  <Override PartName="/ppt/media/image1.png" ContentType="image/png"/>
  <Override PartName="/ppt/media/image5.png" ContentType="image/png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sldIdLst>
    <p:sldId id="256" r:id="rId3"/>
  </p:sldIdLst>
  <p:sldSz cx="30480000" cy="44958000"/>
  <p:notesSz cx="6797675" cy="987425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523880" y="1793520"/>
            <a:ext cx="27431640" cy="75078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1523880" y="10519920"/>
            <a:ext cx="27431640" cy="124376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1523880" y="24139440"/>
            <a:ext cx="27431640" cy="124376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793520"/>
            <a:ext cx="27431640" cy="75078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523880" y="10519920"/>
            <a:ext cx="13386240" cy="124376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15579720" y="10519920"/>
            <a:ext cx="13386240" cy="124376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15579720" y="24139440"/>
            <a:ext cx="13386240" cy="124376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1523880" y="24139440"/>
            <a:ext cx="13386240" cy="124376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523880" y="1793520"/>
            <a:ext cx="27431640" cy="75078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1523880" y="10519920"/>
            <a:ext cx="13386240" cy="124376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15579720" y="10519920"/>
            <a:ext cx="13386240" cy="124376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34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15579720" y="25017480"/>
            <a:ext cx="13386240" cy="10680840"/>
          </a:xfrm>
          <a:prstGeom prst="rect">
            <a:avLst/>
          </a:prstGeom>
        </p:spPr>
      </p:pic>
      <p:pic>
        <p:nvPicPr>
          <p:cNvPr descr="" id="35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523880" y="25017480"/>
            <a:ext cx="13386240" cy="10680840"/>
          </a:xfrm>
          <a:prstGeom prst="rect">
            <a:avLst/>
          </a:prstGeom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523880" y="1793520"/>
            <a:ext cx="27431640" cy="75078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1523880" y="10519920"/>
            <a:ext cx="27431640" cy="26075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523880" y="1793520"/>
            <a:ext cx="27431640" cy="75078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1523880" y="10519920"/>
            <a:ext cx="27431640" cy="26075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523880" y="1793520"/>
            <a:ext cx="27431640" cy="75078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1523880" y="10519920"/>
            <a:ext cx="13386240" cy="26075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15579720" y="10519920"/>
            <a:ext cx="13386240" cy="26075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793520"/>
            <a:ext cx="27431640" cy="75078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1523880" y="1793520"/>
            <a:ext cx="27431640" cy="348015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23880" y="1793520"/>
            <a:ext cx="27431640" cy="75078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1523880" y="10519920"/>
            <a:ext cx="13386240" cy="124376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1523880" y="24139440"/>
            <a:ext cx="13386240" cy="124376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15579720" y="10519920"/>
            <a:ext cx="13386240" cy="26075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523880" y="1793520"/>
            <a:ext cx="27431640" cy="75078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523880" y="10519920"/>
            <a:ext cx="13386240" cy="26075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15579720" y="10519920"/>
            <a:ext cx="13386240" cy="124376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15579720" y="24139440"/>
            <a:ext cx="13386240" cy="124376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523880" y="1793520"/>
            <a:ext cx="27431640" cy="75078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1523880" y="10519920"/>
            <a:ext cx="13386240" cy="124376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15579720" y="10519920"/>
            <a:ext cx="13386240" cy="124376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1523880" y="24139440"/>
            <a:ext cx="27430920" cy="124376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793520"/>
            <a:ext cx="27431640" cy="750744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en-GB"/>
              <a:t>Cliquez pour éditer le format du texte-titre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1523880" y="10519920"/>
            <a:ext cx="27431640" cy="2607516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en-GB"/>
              <a:t>Cliquez pour éditer le format du plan de texte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GB"/>
              <a:t>Second niveau de plan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GB"/>
              <a:t>Troisième niveau de plan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GB"/>
              <a:t>Quatrième niveau de plan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GB"/>
              <a:t>Cinquième niveau de plan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GB"/>
              <a:t>Sixième niveau de plan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GB"/>
              <a:t>Septième niveau de plan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36" name="Picture 5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4745880"/>
            <a:ext cx="30479760" cy="3960360"/>
          </a:xfrm>
          <a:prstGeom prst="rect">
            <a:avLst/>
          </a:prstGeom>
        </p:spPr>
      </p:pic>
      <p:sp>
        <p:nvSpPr>
          <p:cNvPr id="37" name="CustomShape 1"/>
          <p:cNvSpPr/>
          <p:nvPr/>
        </p:nvSpPr>
        <p:spPr>
          <a:xfrm>
            <a:off x="0" y="4245480"/>
            <a:ext cx="5487120" cy="216792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8" name="CustomShape 2"/>
          <p:cNvSpPr/>
          <p:nvPr/>
        </p:nvSpPr>
        <p:spPr>
          <a:xfrm>
            <a:off x="954000" y="8143920"/>
            <a:ext cx="28515960" cy="10600920"/>
          </a:xfrm>
          <a:prstGeom prst="roundRect">
            <a:avLst>
              <a:gd fmla="val 7676" name="adj"/>
            </a:avLst>
          </a:prstGeom>
          <a:noFill/>
          <a:ln w="12600">
            <a:solidFill>
              <a:srgbClr val="003366"/>
            </a:solidFill>
            <a:round/>
          </a:ln>
        </p:spPr>
      </p:sp>
      <p:sp>
        <p:nvSpPr>
          <p:cNvPr id="39" name="CustomShape 3"/>
          <p:cNvSpPr/>
          <p:nvPr/>
        </p:nvSpPr>
        <p:spPr>
          <a:xfrm>
            <a:off x="0" y="-884880"/>
            <a:ext cx="184320" cy="1769400"/>
          </a:xfrm>
          <a:prstGeom prst="rect">
            <a:avLst/>
          </a:prstGeom>
          <a:noFill/>
        </p:spPr>
      </p:sp>
      <p:sp>
        <p:nvSpPr>
          <p:cNvPr id="40" name="CustomShape 4"/>
          <p:cNvSpPr/>
          <p:nvPr/>
        </p:nvSpPr>
        <p:spPr>
          <a:xfrm>
            <a:off x="0" y="-884880"/>
            <a:ext cx="184320" cy="1769400"/>
          </a:xfrm>
          <a:prstGeom prst="rect">
            <a:avLst/>
          </a:prstGeom>
          <a:noFill/>
        </p:spPr>
      </p:sp>
      <p:sp>
        <p:nvSpPr>
          <p:cNvPr id="41" name="CustomShape 5"/>
          <p:cNvSpPr/>
          <p:nvPr/>
        </p:nvSpPr>
        <p:spPr>
          <a:xfrm>
            <a:off x="0" y="-884880"/>
            <a:ext cx="184320" cy="1769400"/>
          </a:xfrm>
          <a:prstGeom prst="rect">
            <a:avLst/>
          </a:prstGeom>
          <a:noFill/>
        </p:spPr>
      </p:sp>
      <p:sp>
        <p:nvSpPr>
          <p:cNvPr id="42" name="CustomShape 6"/>
          <p:cNvSpPr/>
          <p:nvPr/>
        </p:nvSpPr>
        <p:spPr>
          <a:xfrm>
            <a:off x="0" y="-884880"/>
            <a:ext cx="184320" cy="1769400"/>
          </a:xfrm>
          <a:prstGeom prst="rect">
            <a:avLst/>
          </a:prstGeom>
          <a:noFill/>
        </p:spPr>
      </p:sp>
      <p:pic>
        <p:nvPicPr>
          <p:cNvPr descr="" id="43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43176960"/>
            <a:ext cx="30479760" cy="1782000"/>
          </a:xfrm>
          <a:prstGeom prst="rect">
            <a:avLst/>
          </a:prstGeom>
        </p:spPr>
      </p:pic>
      <p:sp>
        <p:nvSpPr>
          <p:cNvPr id="44" name="CustomShape 7"/>
          <p:cNvSpPr/>
          <p:nvPr/>
        </p:nvSpPr>
        <p:spPr>
          <a:xfrm>
            <a:off x="1025640" y="38920320"/>
            <a:ext cx="28515960" cy="5427720"/>
          </a:xfrm>
          <a:prstGeom prst="roundRect">
            <a:avLst>
              <a:gd fmla="val 7676" name="adj"/>
            </a:avLst>
          </a:prstGeom>
          <a:noFill/>
          <a:ln w="12600">
            <a:solidFill>
              <a:srgbClr val="003366"/>
            </a:solidFill>
            <a:round/>
          </a:ln>
        </p:spPr>
      </p:sp>
      <p:sp>
        <p:nvSpPr>
          <p:cNvPr id="45" name="CustomShape 8"/>
          <p:cNvSpPr/>
          <p:nvPr/>
        </p:nvSpPr>
        <p:spPr>
          <a:xfrm>
            <a:off x="9452520" y="38181240"/>
            <a:ext cx="11377080" cy="1152000"/>
          </a:xfrm>
          <a:prstGeom prst="roundRect">
            <a:avLst>
              <a:gd fmla="val 50000" name="adj"/>
            </a:avLst>
          </a:prstGeom>
          <a:blipFill>
            <a:blip r:embed="rId3"/>
            <a:stretch>
              <a:fillRect/>
            </a:stretch>
          </a:blipFill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fr-FR" sz="3600">
                <a:solidFill>
                  <a:srgbClr val="ffffff"/>
                </a:solidFill>
                <a:latin typeface="Arial"/>
              </a:rPr>
              <a:t>Conclusion et perspectives</a:t>
            </a:r>
            <a:endParaRPr/>
          </a:p>
        </p:txBody>
      </p:sp>
      <p:sp>
        <p:nvSpPr>
          <p:cNvPr id="46" name="CustomShape 9"/>
          <p:cNvSpPr/>
          <p:nvPr/>
        </p:nvSpPr>
        <p:spPr>
          <a:xfrm>
            <a:off x="9484560" y="7568640"/>
            <a:ext cx="11455200" cy="1152000"/>
          </a:xfrm>
          <a:prstGeom prst="roundRect">
            <a:avLst>
              <a:gd fmla="val 50000" name="adj"/>
            </a:avLst>
          </a:prstGeom>
          <a:blipFill>
            <a:blip r:embed="rId4"/>
            <a:stretch>
              <a:fillRect/>
            </a:stretch>
          </a:blipFill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fr-FR" sz="3600">
                <a:solidFill>
                  <a:srgbClr val="ffffff"/>
                </a:solidFill>
                <a:latin typeface="Arial"/>
              </a:rPr>
              <a:t>Contexte et Objectifs</a:t>
            </a:r>
            <a:endParaRPr/>
          </a:p>
        </p:txBody>
      </p:sp>
      <p:sp>
        <p:nvSpPr>
          <p:cNvPr id="47" name="CustomShape 10"/>
          <p:cNvSpPr/>
          <p:nvPr/>
        </p:nvSpPr>
        <p:spPr>
          <a:xfrm>
            <a:off x="8293680" y="501120"/>
            <a:ext cx="23567040" cy="3149280"/>
          </a:xfrm>
          <a:prstGeom prst="rect">
            <a:avLst/>
          </a:prstGeom>
          <a:noFill/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b="1" lang="fr-FR" sz="6600">
                <a:solidFill>
                  <a:srgbClr val="002060"/>
                </a:solidFill>
                <a:latin typeface="AGaramond"/>
              </a:rPr>
              <a:t>Titre</a:t>
            </a:r>
            <a:endParaRPr/>
          </a:p>
        </p:txBody>
      </p:sp>
      <p:sp>
        <p:nvSpPr>
          <p:cNvPr id="48" name="CustomShape 11"/>
          <p:cNvSpPr/>
          <p:nvPr/>
        </p:nvSpPr>
        <p:spPr>
          <a:xfrm>
            <a:off x="10090080" y="3208680"/>
            <a:ext cx="18493920" cy="2839320"/>
          </a:xfrm>
          <a:prstGeom prst="rect">
            <a:avLst/>
          </a:prstGeom>
          <a:noFill/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fr-FR" sz="2800">
                <a:solidFill>
                  <a:srgbClr val="002060"/>
                </a:solidFill>
                <a:latin typeface="AGaramond"/>
              </a:rPr>
              <a:t>Auteurs</a:t>
            </a:r>
            <a:endParaRPr/>
          </a:p>
          <a:p>
            <a:pPr>
              <a:lnSpc>
                <a:spcPct val="100000"/>
              </a:lnSpc>
            </a:pPr>
            <a:r>
              <a:rPr b="1" lang="fr-FR" sz="2800">
                <a:solidFill>
                  <a:srgbClr val="002060"/>
                </a:solidFill>
                <a:latin typeface="AGaramond"/>
              </a:rPr>
              <a:t>Affiliations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49" name="CustomShape 12"/>
          <p:cNvSpPr/>
          <p:nvPr/>
        </p:nvSpPr>
        <p:spPr>
          <a:xfrm>
            <a:off x="11543040" y="9307800"/>
            <a:ext cx="10491120" cy="699840"/>
          </a:xfrm>
          <a:prstGeom prst="rect">
            <a:avLst/>
          </a:prstGeom>
          <a:noFill/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fr-FR" sz="4000">
                <a:solidFill>
                  <a:srgbClr val="000000"/>
                </a:solidFill>
                <a:latin typeface="AGaramond"/>
              </a:rPr>
              <a:t>Developement.....</a:t>
            </a:r>
            <a:endParaRPr/>
          </a:p>
        </p:txBody>
      </p:sp>
      <p:sp>
        <p:nvSpPr>
          <p:cNvPr id="50" name="CustomShape 13"/>
          <p:cNvSpPr/>
          <p:nvPr/>
        </p:nvSpPr>
        <p:spPr>
          <a:xfrm>
            <a:off x="983880" y="19555560"/>
            <a:ext cx="28515960" cy="18315720"/>
          </a:xfrm>
          <a:prstGeom prst="roundRect">
            <a:avLst>
              <a:gd fmla="val 7676" name="adj"/>
            </a:avLst>
          </a:prstGeom>
          <a:noFill/>
          <a:ln w="12600">
            <a:solidFill>
              <a:srgbClr val="003366"/>
            </a:solidFill>
            <a:round/>
          </a:ln>
        </p:spPr>
      </p:sp>
      <p:sp>
        <p:nvSpPr>
          <p:cNvPr id="51" name="CustomShape 14"/>
          <p:cNvSpPr/>
          <p:nvPr/>
        </p:nvSpPr>
        <p:spPr>
          <a:xfrm>
            <a:off x="9940320" y="18979200"/>
            <a:ext cx="11455200" cy="1152000"/>
          </a:xfrm>
          <a:prstGeom prst="roundRect">
            <a:avLst>
              <a:gd fmla="val 50000" name="adj"/>
            </a:avLst>
          </a:prstGeom>
          <a:blipFill>
            <a:blip r:embed="rId5"/>
            <a:stretch>
              <a:fillRect/>
            </a:stretch>
          </a:blipFill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fr-FR" sz="3600">
                <a:solidFill>
                  <a:srgbClr val="ffffff"/>
                </a:solidFill>
                <a:latin typeface="Arial"/>
              </a:rPr>
              <a:t>Methodologie &amp; Résultats</a:t>
            </a:r>
            <a:endParaRPr/>
          </a:p>
        </p:txBody>
      </p:sp>
      <p:sp>
        <p:nvSpPr>
          <p:cNvPr id="52" name="CustomShape 15"/>
          <p:cNvSpPr/>
          <p:nvPr/>
        </p:nvSpPr>
        <p:spPr>
          <a:xfrm>
            <a:off x="25515720" y="34801200"/>
            <a:ext cx="3673800" cy="912600"/>
          </a:xfrm>
          <a:prstGeom prst="rect">
            <a:avLst/>
          </a:prstGeom>
          <a:noFill/>
        </p:spPr>
      </p:sp>
      <p:sp>
        <p:nvSpPr>
          <p:cNvPr id="53" name="CustomShape 16"/>
          <p:cNvSpPr/>
          <p:nvPr/>
        </p:nvSpPr>
        <p:spPr>
          <a:xfrm>
            <a:off x="27336600" y="31895280"/>
            <a:ext cx="1541520" cy="532440"/>
          </a:xfrm>
          <a:prstGeom prst="rect">
            <a:avLst/>
          </a:prstGeom>
          <a:noFill/>
        </p:spPr>
      </p:sp>
    </p:spTree>
  </p:cSld>
  <p:timing>
    <p:tnLst>
      <p:par>
        <p:cTn dur="indefinite" id="1" nodeType="tmRoot" restart="never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